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71" r:id="rId3"/>
    <p:sldId id="273" r:id="rId4"/>
    <p:sldId id="257" r:id="rId5"/>
    <p:sldId id="258" r:id="rId6"/>
    <p:sldId id="283" r:id="rId7"/>
    <p:sldId id="284" r:id="rId8"/>
    <p:sldId id="259" r:id="rId9"/>
    <p:sldId id="270" r:id="rId10"/>
    <p:sldId id="260" r:id="rId11"/>
    <p:sldId id="262" r:id="rId12"/>
    <p:sldId id="261" r:id="rId13"/>
    <p:sldId id="263" r:id="rId14"/>
    <p:sldId id="275" r:id="rId15"/>
    <p:sldId id="282" r:id="rId16"/>
    <p:sldId id="281" r:id="rId17"/>
    <p:sldId id="276" r:id="rId18"/>
    <p:sldId id="274" r:id="rId19"/>
    <p:sldId id="266" r:id="rId20"/>
    <p:sldId id="268" r:id="rId21"/>
    <p:sldId id="278" r:id="rId22"/>
    <p:sldId id="277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1C4"/>
    <a:srgbClr val="DE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1D3E3-BEE6-4991-95C6-19045A0F0D25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641C9-BEAA-4704-90D3-16307A18E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4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824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</a:t>
            </a:r>
            <a:r>
              <a:rPr lang="ko-KR" altLang="en-US" dirty="0"/>
              <a:t>주제가 나온 후 구상안을 작성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9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각자 자신이 할 수 있는</a:t>
            </a:r>
            <a:r>
              <a:rPr lang="en-US" altLang="ko-KR" dirty="0"/>
              <a:t>(?) </a:t>
            </a:r>
            <a:r>
              <a:rPr lang="ko-KR" altLang="en-US" dirty="0"/>
              <a:t>하고 싶은</a:t>
            </a:r>
            <a:r>
              <a:rPr lang="en-US" altLang="ko-KR" dirty="0"/>
              <a:t>(?)</a:t>
            </a:r>
            <a:r>
              <a:rPr lang="ko-KR" altLang="en-US" dirty="0"/>
              <a:t> 패널을 선택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1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 분배된 범위를 각자 작업 하고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76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각자 분배된 범위를 각자 작업 하고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2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공통적으로 나타내야 할 부분에 의견 공유 후 결정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811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장점 </a:t>
            </a:r>
            <a:r>
              <a:rPr lang="en-US" altLang="ko-KR" dirty="0"/>
              <a:t>1. </a:t>
            </a:r>
            <a:r>
              <a:rPr lang="ko-KR" altLang="en-US" dirty="0"/>
              <a:t>폴더와 텍스트 파일을 생성하여 로또 번호를 저장 하는 등 배운 내용을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8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파일을 이용하여 여러 </a:t>
            </a:r>
            <a:r>
              <a:rPr lang="ko-KR" altLang="en-US" dirty="0" err="1"/>
              <a:t>회차를</a:t>
            </a:r>
            <a:r>
              <a:rPr lang="ko-KR" altLang="en-US" dirty="0"/>
              <a:t> 저장 후 전 </a:t>
            </a:r>
            <a:r>
              <a:rPr lang="ko-KR" altLang="en-US" dirty="0" err="1"/>
              <a:t>회차를</a:t>
            </a:r>
            <a:r>
              <a:rPr lang="ko-KR" altLang="en-US" dirty="0"/>
              <a:t> 들고 오고 싶었으나 못하여 아쉬움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기회가 된다면 아쉬운 부분에서 해보고 싶었던 기능들을 추가해보고 싶습니다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641C9-BEAA-4704-90D3-16307A18EEA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371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285C5-15C0-DCA3-D1EA-67298C40D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4B4570-78FE-3D3A-7DBE-F12E8524E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4EDDA-7091-BD98-9382-F4EF4510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C1E574-CDFD-5942-FEC2-EED8F80E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90061-DF27-7C4E-6FE4-A0C5AC1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2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02625-C5D9-1C2D-3102-51ECB5D1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B18079-B5B8-24AF-6DEA-0C2310D0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1C37A-4561-02D1-487B-BB76C7E1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1B14A-A60F-35D2-8E0F-98574A6C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74A2FC-E5C1-2CB5-96F0-AB1915DE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FA3FBD-B5E3-059A-78EB-4C5077BA7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082DE4-384A-3A16-87C2-3D4A8CFD9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A3E21-40D8-01E6-BEB9-E6AC35C7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FD53FE-006F-EBB3-196F-81DA4DB9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220B0-7D4F-C175-5D31-61904FB34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4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63772-6F11-DF34-D26C-809799F9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624AA-7925-0C21-1C65-7FB4810A2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035722-12F4-2F43-148F-D1129557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A074A-26B6-4603-F564-C8AF7F11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47870-7CF6-44A7-CF2D-3EDD3DF3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48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5368F-61A2-C554-45CD-B3FBCA96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79306C-9AFE-8909-B040-E03305D6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9C132-030D-A2FD-A2F3-AF918E03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ACDE99-6694-1946-912C-74648DE1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ADDA1-5C95-038F-FAD2-6E84562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25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E2D0F-E553-33E7-043A-DA10620A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BAB36-08AF-8051-C04E-3F14A187C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14DF9-187C-3013-4BAC-A00C2686E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4AB763-0E73-8DAB-5CDA-A883D8B6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9207E7-EB75-3A6A-6E9D-93F1054D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CB2444-90C6-2D92-8E0E-742C8E9F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1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424CF-D39E-44E8-EA12-27CFB5319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EB0FF-2212-6D5B-0E86-2B3733027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743168-7FCD-7366-EB24-D706D2962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A0ACA9-11FA-E34C-42A1-10FFBC0AA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521668-A710-54FB-8A51-38A3BD976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3D50B1-2031-8374-C118-AA4660EC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715D02-A929-0DE5-881A-E3F38857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F69594-ADDA-6556-971A-0CD7CC0F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8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870BC-1EDE-39D0-019B-04F1216B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3585D-2B29-4FCC-574D-2F0A8E94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19963E-270D-AB7B-69C4-BF44745D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E38A4D-DE1F-F916-4F96-706E9E2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3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6B5EE3-A5B4-21A4-656D-0BDC8283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BDBA97-A693-062B-8343-31BDD6CD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557567-94D3-5470-AA16-86B4B690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0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C2126-D06A-895B-23EE-F5785BCC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8A3A1C-5374-D661-BA87-BEC53A7D3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6C0390-7777-F510-5FFF-CCF54246F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DE4133-BBE1-AD3B-8DC0-69DCD1C2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99992-A94B-7F80-1897-5B0C51E4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9DEBB5-E2A2-67E5-A30F-4BB57EF8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B1FE6-8D30-9089-D817-5A48CA1B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C81145-1BDF-50E8-E8B5-7283B2B47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BC5B69-10FF-C756-5330-6B8B6B594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0FB19F-3CCF-FFB5-5C7E-7D3273E5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2C4FE0-F74C-C636-3F04-A626846D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82011F-C087-B55C-AC21-2142CD8C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0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D000BA-7E45-283E-B5D4-974365E3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B2FB3-9C7B-754E-CF68-1D086FA69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03D16-1A42-975B-04DF-3B0A5E1A8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79FB-F915-4047-872B-71FF39FA29DE}" type="datetimeFigureOut">
              <a:rPr lang="ko-KR" altLang="en-US" smtClean="0"/>
              <a:t>2024-08-05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EFCEB-B867-FF44-1695-D578CC6F0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AC49E-DD4F-546A-D0A1-174CE7D5B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ABABD-E700-484C-9A6A-175698F6B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5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BFA926B-CC73-D892-B6E7-C23D1894E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0"/>
            <a:ext cx="928594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964BAD-DA5F-DB1E-7218-B1D970562ACC}"/>
              </a:ext>
            </a:extLst>
          </p:cNvPr>
          <p:cNvSpPr/>
          <p:nvPr/>
        </p:nvSpPr>
        <p:spPr>
          <a:xfrm>
            <a:off x="-345989" y="0"/>
            <a:ext cx="40767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16A0BE-0BDA-585B-493F-A09346EFD61D}"/>
              </a:ext>
            </a:extLst>
          </p:cNvPr>
          <p:cNvSpPr txBox="1"/>
          <p:nvPr/>
        </p:nvSpPr>
        <p:spPr>
          <a:xfrm>
            <a:off x="493608" y="2216449"/>
            <a:ext cx="29269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0070C0"/>
                </a:solidFill>
                <a:latin typeface="Montserrat Black (제목)"/>
              </a:rPr>
              <a:t>L</a:t>
            </a:r>
            <a:r>
              <a:rPr lang="en-US" altLang="ko-KR" sz="4000" b="1" dirty="0">
                <a:solidFill>
                  <a:srgbClr val="00B0F0"/>
                </a:solidFill>
                <a:latin typeface="Montserrat Black (제목)"/>
              </a:rPr>
              <a:t>o</a:t>
            </a:r>
            <a:r>
              <a:rPr lang="en-US" altLang="ko-KR" sz="4000" b="1" dirty="0">
                <a:solidFill>
                  <a:srgbClr val="0070C0"/>
                </a:solidFill>
                <a:latin typeface="Montserrat Black (제목)"/>
              </a:rPr>
              <a:t>tt</a:t>
            </a:r>
            <a:r>
              <a:rPr lang="en-US" altLang="ko-KR" sz="4000" b="1" dirty="0">
                <a:solidFill>
                  <a:srgbClr val="92D050"/>
                </a:solidFill>
                <a:latin typeface="Montserrat Black (제목)"/>
              </a:rPr>
              <a:t>o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Montserrat Black (제목)"/>
              </a:rPr>
              <a:t>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5519E-EE86-8CAA-5C6D-F8636294490D}"/>
              </a:ext>
            </a:extLst>
          </p:cNvPr>
          <p:cNvSpPr txBox="1"/>
          <p:nvPr/>
        </p:nvSpPr>
        <p:spPr>
          <a:xfrm>
            <a:off x="254711" y="5756337"/>
            <a:ext cx="115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Montserrat Black (제목)"/>
              </a:rPr>
              <a:t>2024.08.06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Montserrat Black (제목)"/>
              </a:rPr>
              <a:t>By Team4</a:t>
            </a:r>
          </a:p>
        </p:txBody>
      </p:sp>
    </p:spTree>
    <p:extLst>
      <p:ext uri="{BB962C8B-B14F-4D97-AF65-F5344CB8AC3E}">
        <p14:creationId xmlns:p14="http://schemas.microsoft.com/office/powerpoint/2010/main" val="33566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82E766-2DCF-6F2C-F242-18E097BD4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30254"/>
            <a:ext cx="8391563" cy="549818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BA567-1FFF-FAF0-2AB3-4DA91492479A}"/>
              </a:ext>
            </a:extLst>
          </p:cNvPr>
          <p:cNvSpPr txBox="1"/>
          <p:nvPr/>
        </p:nvSpPr>
        <p:spPr>
          <a:xfrm>
            <a:off x="378278" y="1766060"/>
            <a:ext cx="292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최초 </a:t>
            </a:r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구상안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0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3D2ADF-9133-FA72-08B2-CC2455B0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775607"/>
            <a:ext cx="8270422" cy="5190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8A6E51-3052-DEC1-D8B5-B4A5EF77DCC9}"/>
              </a:ext>
            </a:extLst>
          </p:cNvPr>
          <p:cNvSpPr txBox="1"/>
          <p:nvPr/>
        </p:nvSpPr>
        <p:spPr>
          <a:xfrm>
            <a:off x="378278" y="1766060"/>
            <a:ext cx="3165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1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메뉴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4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확인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박주용</a:t>
            </a:r>
          </a:p>
        </p:txBody>
      </p:sp>
    </p:spTree>
    <p:extLst>
      <p:ext uri="{BB962C8B-B14F-4D97-AF65-F5344CB8AC3E}">
        <p14:creationId xmlns:p14="http://schemas.microsoft.com/office/powerpoint/2010/main" val="576274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0D24BB-E996-8840-A889-2617264C3255}"/>
              </a:ext>
            </a:extLst>
          </p:cNvPr>
          <p:cNvSpPr txBox="1"/>
          <p:nvPr/>
        </p:nvSpPr>
        <p:spPr>
          <a:xfrm>
            <a:off x="378278" y="1766060"/>
            <a:ext cx="292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2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구매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임영록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169EA98-C159-B60C-09D9-A71FA8857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172" y="824593"/>
            <a:ext cx="8568014" cy="53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85EB28C-79B3-E7A3-7C46-03EB117B2467}"/>
              </a:ext>
            </a:extLst>
          </p:cNvPr>
          <p:cNvSpPr txBox="1"/>
          <p:nvPr/>
        </p:nvSpPr>
        <p:spPr>
          <a:xfrm>
            <a:off x="378278" y="1766060"/>
            <a:ext cx="2926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패널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3 (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조회</a:t>
            </a:r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4000" b="1" spc="-3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이아현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BAF66-5D90-55D8-38E5-708943071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56" y="244928"/>
            <a:ext cx="352074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9982E43-E03E-AFC4-3F00-03DFFC706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1" y="0"/>
            <a:ext cx="888694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EE47C2-6D1E-97FC-5E8A-ACFC0AD56B7F}"/>
              </a:ext>
            </a:extLst>
          </p:cNvPr>
          <p:cNvSpPr txBox="1"/>
          <p:nvPr/>
        </p:nvSpPr>
        <p:spPr>
          <a:xfrm>
            <a:off x="378278" y="1766060"/>
            <a:ext cx="2462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>
                <a:solidFill>
                  <a:schemeClr val="bg2">
                    <a:lumMod val="25000"/>
                  </a:schemeClr>
                </a:solidFill>
              </a:rPr>
              <a:t>진행정도 확인</a:t>
            </a:r>
            <a:endParaRPr lang="ko-KR" altLang="en-US" sz="4000" b="1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FB928-F27D-9CA8-0879-D6E960B0295D}"/>
              </a:ext>
            </a:extLst>
          </p:cNvPr>
          <p:cNvSpPr txBox="1"/>
          <p:nvPr/>
        </p:nvSpPr>
        <p:spPr>
          <a:xfrm>
            <a:off x="8388769" y="3429000"/>
            <a:ext cx="13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803EE-3A0D-A97B-795C-175EB1573F62}"/>
              </a:ext>
            </a:extLst>
          </p:cNvPr>
          <p:cNvSpPr txBox="1"/>
          <p:nvPr/>
        </p:nvSpPr>
        <p:spPr>
          <a:xfrm>
            <a:off x="4320233" y="4585607"/>
            <a:ext cx="13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</a:t>
            </a:r>
          </a:p>
        </p:txBody>
      </p:sp>
    </p:spTree>
    <p:extLst>
      <p:ext uri="{BB962C8B-B14F-4D97-AF65-F5344CB8AC3E}">
        <p14:creationId xmlns:p14="http://schemas.microsoft.com/office/powerpoint/2010/main" val="338158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2A7CE-B039-DEC3-0FBA-40F9FB105DCE}"/>
              </a:ext>
            </a:extLst>
          </p:cNvPr>
          <p:cNvSpPr txBox="1"/>
          <p:nvPr/>
        </p:nvSpPr>
        <p:spPr>
          <a:xfrm>
            <a:off x="378278" y="1766060"/>
            <a:ext cx="2926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의사결정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4A5AB5-6F9E-0CA6-7CC4-E573D3B09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05" y="-1"/>
            <a:ext cx="9014489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9C1E3-D80E-6754-B8AD-815693EB1D12}"/>
              </a:ext>
            </a:extLst>
          </p:cNvPr>
          <p:cNvSpPr txBox="1"/>
          <p:nvPr/>
        </p:nvSpPr>
        <p:spPr>
          <a:xfrm>
            <a:off x="8723504" y="1308860"/>
            <a:ext cx="13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1"/>
                </a:solidFill>
              </a:rPr>
              <a:t>아현</a:t>
            </a:r>
          </a:p>
        </p:txBody>
      </p:sp>
    </p:spTree>
    <p:extLst>
      <p:ext uri="{BB962C8B-B14F-4D97-AF65-F5344CB8AC3E}">
        <p14:creationId xmlns:p14="http://schemas.microsoft.com/office/powerpoint/2010/main" val="56148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D0B7D7-F3FE-C866-2C74-F4BEE76478E0}"/>
              </a:ext>
            </a:extLst>
          </p:cNvPr>
          <p:cNvSpPr txBox="1"/>
          <p:nvPr/>
        </p:nvSpPr>
        <p:spPr>
          <a:xfrm>
            <a:off x="378278" y="1766060"/>
            <a:ext cx="2462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시행착오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F45955-0640-F60D-03B5-194B7F9D1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71" y="0"/>
            <a:ext cx="877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5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96D259-7BE2-3626-7DE9-F0554A3ECB01}"/>
              </a:ext>
            </a:extLst>
          </p:cNvPr>
          <p:cNvSpPr txBox="1"/>
          <p:nvPr/>
        </p:nvSpPr>
        <p:spPr>
          <a:xfrm>
            <a:off x="378278" y="1766060"/>
            <a:ext cx="24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문제 </a:t>
            </a:r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해결방안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987244-7A2B-31A0-AACF-E2F4F987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1" y="-16474"/>
            <a:ext cx="8893629" cy="68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75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0664E-2401-10C4-480E-70A5D8C59458}"/>
              </a:ext>
            </a:extLst>
          </p:cNvPr>
          <p:cNvSpPr txBox="1"/>
          <p:nvPr/>
        </p:nvSpPr>
        <p:spPr>
          <a:xfrm>
            <a:off x="4183430" y="500596"/>
            <a:ext cx="619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자랑 및 개선사항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079E73-4173-56C9-D11A-E92511059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8" y="1445079"/>
            <a:ext cx="9987758" cy="5258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FCDC7A-9EAC-A52A-BE5E-E74A0181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C36A9B-5ECA-BC42-6F35-A8FA3C278F5F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자랑 및 개선사항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7561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062AE87-39E0-A37B-2094-B5DD6BCCC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14" y="575519"/>
            <a:ext cx="8662308" cy="59801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E9AF6-81C2-F86B-8760-4388B1DDE049}"/>
              </a:ext>
            </a:extLst>
          </p:cNvPr>
          <p:cNvSpPr txBox="1"/>
          <p:nvPr/>
        </p:nvSpPr>
        <p:spPr>
          <a:xfrm>
            <a:off x="378278" y="1766060"/>
            <a:ext cx="24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자랑하고 싶은 부분</a:t>
            </a:r>
          </a:p>
        </p:txBody>
      </p:sp>
    </p:spTree>
    <p:extLst>
      <p:ext uri="{BB962C8B-B14F-4D97-AF65-F5344CB8AC3E}">
        <p14:creationId xmlns:p14="http://schemas.microsoft.com/office/powerpoint/2010/main" val="166687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E95F627-55D1-E011-B02F-83023BB3539B}"/>
              </a:ext>
            </a:extLst>
          </p:cNvPr>
          <p:cNvSpPr txBox="1"/>
          <p:nvPr/>
        </p:nvSpPr>
        <p:spPr>
          <a:xfrm>
            <a:off x="808904" y="385664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/>
              <a:t>목차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9048B0A-3890-ED38-C9F4-F6EF9B447F3D}"/>
              </a:ext>
            </a:extLst>
          </p:cNvPr>
          <p:cNvSpPr txBox="1"/>
          <p:nvPr/>
        </p:nvSpPr>
        <p:spPr>
          <a:xfrm>
            <a:off x="1563470" y="447221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80CF543F-9FD1-1267-8C8C-BDBA915270E5}"/>
              </a:ext>
            </a:extLst>
          </p:cNvPr>
          <p:cNvSpPr txBox="1"/>
          <p:nvPr/>
        </p:nvSpPr>
        <p:spPr>
          <a:xfrm>
            <a:off x="681860" y="145930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2873FF2D-9766-BDB2-C8F6-75A8D7FDBCAA}"/>
              </a:ext>
            </a:extLst>
          </p:cNvPr>
          <p:cNvSpPr txBox="1"/>
          <p:nvPr/>
        </p:nvSpPr>
        <p:spPr>
          <a:xfrm>
            <a:off x="2017140" y="15054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조원소개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B4E43283-2121-4A86-1A61-65FB81456B97}"/>
              </a:ext>
            </a:extLst>
          </p:cNvPr>
          <p:cNvSpPr txBox="1"/>
          <p:nvPr/>
        </p:nvSpPr>
        <p:spPr>
          <a:xfrm>
            <a:off x="681860" y="2594492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6CB0A293-337D-3A25-5995-1EEFDE05CBA6}"/>
              </a:ext>
            </a:extLst>
          </p:cNvPr>
          <p:cNvSpPr txBox="1"/>
          <p:nvPr/>
        </p:nvSpPr>
        <p:spPr>
          <a:xfrm>
            <a:off x="2017140" y="2640658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협업 프로세스</a:t>
            </a: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1BFCD578-DE6D-7383-325C-08BF2EC0BF2B}"/>
              </a:ext>
            </a:extLst>
          </p:cNvPr>
          <p:cNvSpPr txBox="1"/>
          <p:nvPr/>
        </p:nvSpPr>
        <p:spPr>
          <a:xfrm>
            <a:off x="681860" y="372968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FD1E673-907A-A2DE-A558-ED65B0F00F35}"/>
              </a:ext>
            </a:extLst>
          </p:cNvPr>
          <p:cNvSpPr txBox="1"/>
          <p:nvPr/>
        </p:nvSpPr>
        <p:spPr>
          <a:xfrm>
            <a:off x="2017140" y="3775849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실행 및 수행과정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6A18E74-CD70-3687-6618-24F77FD9A450}"/>
              </a:ext>
            </a:extLst>
          </p:cNvPr>
          <p:cNvSpPr txBox="1"/>
          <p:nvPr/>
        </p:nvSpPr>
        <p:spPr>
          <a:xfrm>
            <a:off x="681860" y="4864874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479EF877-55E1-193D-A558-E0C805A954CE}"/>
              </a:ext>
            </a:extLst>
          </p:cNvPr>
          <p:cNvSpPr txBox="1"/>
          <p:nvPr/>
        </p:nvSpPr>
        <p:spPr>
          <a:xfrm>
            <a:off x="2017140" y="4911040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 및 개선사항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4C25FD25-05E3-0DE3-657C-F59FF4CDE318}"/>
              </a:ext>
            </a:extLst>
          </p:cNvPr>
          <p:cNvSpPr txBox="1"/>
          <p:nvPr/>
        </p:nvSpPr>
        <p:spPr>
          <a:xfrm>
            <a:off x="7316068" y="145930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271AC564-4E39-428D-5E58-2E5E79D5E2B9}"/>
              </a:ext>
            </a:extLst>
          </p:cNvPr>
          <p:cNvSpPr txBox="1"/>
          <p:nvPr/>
        </p:nvSpPr>
        <p:spPr>
          <a:xfrm>
            <a:off x="8651348" y="1505467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개인별 감상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9E714A7F-D492-9057-4DCE-6F69F35ECABD}"/>
              </a:ext>
            </a:extLst>
          </p:cNvPr>
          <p:cNvSpPr txBox="1"/>
          <p:nvPr/>
        </p:nvSpPr>
        <p:spPr>
          <a:xfrm>
            <a:off x="7316068" y="2594492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D3D22DB-D8C7-3554-A002-34881C0B3DD7}"/>
              </a:ext>
            </a:extLst>
          </p:cNvPr>
          <p:cNvSpPr txBox="1"/>
          <p:nvPr/>
        </p:nvSpPr>
        <p:spPr>
          <a:xfrm>
            <a:off x="8651348" y="264065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4068056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3E2C7F4-90AB-238B-4A92-AC1596AB16AA}"/>
              </a:ext>
            </a:extLst>
          </p:cNvPr>
          <p:cNvSpPr txBox="1"/>
          <p:nvPr/>
        </p:nvSpPr>
        <p:spPr>
          <a:xfrm>
            <a:off x="378278" y="1766060"/>
            <a:ext cx="249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아쉬운 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642EDF-E615-6560-9790-4C62EB4B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0"/>
            <a:ext cx="89589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05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E98027-FCCF-0B87-41A3-19B090AA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48" y="0"/>
            <a:ext cx="8884752" cy="6863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9CF8C-C741-D576-6E70-552239ED2294}"/>
              </a:ext>
            </a:extLst>
          </p:cNvPr>
          <p:cNvSpPr txBox="1"/>
          <p:nvPr/>
        </p:nvSpPr>
        <p:spPr>
          <a:xfrm>
            <a:off x="378278" y="1766060"/>
            <a:ext cx="2495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추가 하고싶은 부분</a:t>
            </a:r>
          </a:p>
        </p:txBody>
      </p:sp>
    </p:spTree>
    <p:extLst>
      <p:ext uri="{BB962C8B-B14F-4D97-AF65-F5344CB8AC3E}">
        <p14:creationId xmlns:p14="http://schemas.microsoft.com/office/powerpoint/2010/main" val="3041966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BABE1-D825-4456-9533-30F83EABE0D5}"/>
              </a:ext>
            </a:extLst>
          </p:cNvPr>
          <p:cNvSpPr txBox="1"/>
          <p:nvPr/>
        </p:nvSpPr>
        <p:spPr>
          <a:xfrm>
            <a:off x="4378778" y="2015754"/>
            <a:ext cx="2887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개인별 감상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2566AF-23DA-F417-8A35-DA6EB838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6B4B46-CE27-97D5-0177-13D1F15C09A5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개인별 감상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625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3C897-6D1A-25A7-965A-C87FBD63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FC8D32-7243-56C6-124E-3EB61FFFB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05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D63342-92B9-F1B0-3D10-FA3F4CB83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4735"/>
            <a:ext cx="12192000" cy="71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36B8B0-6D63-383B-B831-21766D8F5B61}"/>
              </a:ext>
            </a:extLst>
          </p:cNvPr>
          <p:cNvSpPr txBox="1"/>
          <p:nvPr/>
        </p:nvSpPr>
        <p:spPr>
          <a:xfrm>
            <a:off x="5062767" y="183320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2">
                    <a:lumMod val="25000"/>
                  </a:schemeClr>
                </a:solidFill>
              </a:rPr>
              <a:t>조원소개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A97D23-0B0D-5868-CBE9-09E97CD2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8D10682-F0D2-9B08-55D0-D964DF7F1769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조원 소개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670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DF4597B-A764-647B-E6DB-CE17CF2D5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6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FC651B-EB03-1A38-A083-38412F0CFB50}"/>
              </a:ext>
            </a:extLst>
          </p:cNvPr>
          <p:cNvSpPr/>
          <p:nvPr/>
        </p:nvSpPr>
        <p:spPr>
          <a:xfrm>
            <a:off x="6554790" y="-2"/>
            <a:ext cx="509111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C1A0CA-80D6-E6C8-7FA5-5A6E0341D480}"/>
              </a:ext>
            </a:extLst>
          </p:cNvPr>
          <p:cNvSpPr/>
          <p:nvPr/>
        </p:nvSpPr>
        <p:spPr>
          <a:xfrm>
            <a:off x="395290" y="-1"/>
            <a:ext cx="5091110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ㅇㅇㅇㅇㅇㅇㅇㅇ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D8655E-6032-25FE-9CF8-E838F3794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1" y="45198"/>
            <a:ext cx="4290188" cy="45646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C6E35-EE58-5887-D44F-97BD62ABC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62" y="160300"/>
            <a:ext cx="4316965" cy="4546767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F470CAB3-127B-F63F-EE2C-D584B89B18BF}"/>
              </a:ext>
            </a:extLst>
          </p:cNvPr>
          <p:cNvSpPr txBox="1">
            <a:spLocks/>
          </p:cNvSpPr>
          <p:nvPr/>
        </p:nvSpPr>
        <p:spPr>
          <a:xfrm>
            <a:off x="1650190" y="4707067"/>
            <a:ext cx="3715240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조원</a:t>
            </a:r>
            <a:r>
              <a:rPr lang="en-US" altLang="ko-KR" sz="2400" dirty="0">
                <a:solidFill>
                  <a:schemeClr val="bg1"/>
                </a:solidFill>
              </a:rPr>
              <a:t>1 </a:t>
            </a:r>
            <a:r>
              <a:rPr lang="ko-KR" altLang="en-US" sz="2400" dirty="0">
                <a:solidFill>
                  <a:schemeClr val="bg1"/>
                </a:solidFill>
              </a:rPr>
              <a:t>임 영 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메인 코딩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귀찮은 것 모두 담당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97F8E5B-62A5-07F0-79D1-F8117E369738}"/>
              </a:ext>
            </a:extLst>
          </p:cNvPr>
          <p:cNvSpPr txBox="1">
            <a:spLocks/>
          </p:cNvSpPr>
          <p:nvPr/>
        </p:nvSpPr>
        <p:spPr>
          <a:xfrm>
            <a:off x="7925489" y="4609895"/>
            <a:ext cx="3715240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조원</a:t>
            </a:r>
            <a:r>
              <a:rPr lang="en-US" altLang="ko-KR" sz="2400" dirty="0">
                <a:solidFill>
                  <a:schemeClr val="bg1"/>
                </a:solidFill>
              </a:rPr>
              <a:t>2 </a:t>
            </a:r>
            <a:r>
              <a:rPr lang="ko-KR" altLang="en-US" sz="2400" dirty="0">
                <a:solidFill>
                  <a:schemeClr val="bg1"/>
                </a:solidFill>
              </a:rPr>
              <a:t>박주용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클래스 연결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특징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탈주</a:t>
            </a:r>
          </a:p>
        </p:txBody>
      </p:sp>
    </p:spTree>
    <p:extLst>
      <p:ext uri="{BB962C8B-B14F-4D97-AF65-F5344CB8AC3E}">
        <p14:creationId xmlns:p14="http://schemas.microsoft.com/office/powerpoint/2010/main" val="50093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0688C8-6928-4A4D-9680-38B1692FDEE6}"/>
              </a:ext>
            </a:extLst>
          </p:cNvPr>
          <p:cNvSpPr/>
          <p:nvPr/>
        </p:nvSpPr>
        <p:spPr>
          <a:xfrm>
            <a:off x="0" y="5216979"/>
            <a:ext cx="12192000" cy="16410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D1497E-360A-A61A-F66B-4285D7A9258C}"/>
              </a:ext>
            </a:extLst>
          </p:cNvPr>
          <p:cNvSpPr txBox="1">
            <a:spLocks/>
          </p:cNvSpPr>
          <p:nvPr/>
        </p:nvSpPr>
        <p:spPr>
          <a:xfrm>
            <a:off x="6096000" y="5050334"/>
            <a:ext cx="4658485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조장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이아현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조회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공 나타내기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특징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>
                <a:solidFill>
                  <a:schemeClr val="bg1"/>
                </a:solidFill>
              </a:rPr>
              <a:t>심신미약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06CA7AFE-0EB7-74F9-45FA-01F5118DA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42" y="0"/>
            <a:ext cx="12208042" cy="5222050"/>
          </a:xfr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22A78023-CA96-8289-5CEC-41E7DE1AC211}"/>
              </a:ext>
            </a:extLst>
          </p:cNvPr>
          <p:cNvSpPr txBox="1">
            <a:spLocks/>
          </p:cNvSpPr>
          <p:nvPr/>
        </p:nvSpPr>
        <p:spPr>
          <a:xfrm>
            <a:off x="1559610" y="5037877"/>
            <a:ext cx="2040326" cy="1461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조원</a:t>
            </a:r>
            <a:r>
              <a:rPr lang="en-US" altLang="ko-KR" sz="2400" dirty="0">
                <a:solidFill>
                  <a:schemeClr val="bg1"/>
                </a:solidFill>
              </a:rPr>
              <a:t>3 </a:t>
            </a:r>
            <a:r>
              <a:rPr lang="ko-KR" altLang="en-US" sz="2400" dirty="0">
                <a:solidFill>
                  <a:schemeClr val="bg1"/>
                </a:solidFill>
              </a:rPr>
              <a:t>이재민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선생님</a:t>
            </a:r>
          </a:p>
        </p:txBody>
      </p:sp>
    </p:spTree>
    <p:extLst>
      <p:ext uri="{BB962C8B-B14F-4D97-AF65-F5344CB8AC3E}">
        <p14:creationId xmlns:p14="http://schemas.microsoft.com/office/powerpoint/2010/main" val="10357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C1A3B4-D55D-154A-E1B9-C6E596167011}"/>
              </a:ext>
            </a:extLst>
          </p:cNvPr>
          <p:cNvSpPr txBox="1"/>
          <p:nvPr/>
        </p:nvSpPr>
        <p:spPr>
          <a:xfrm>
            <a:off x="4238174" y="2020983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2">
                    <a:lumMod val="25000"/>
                  </a:schemeClr>
                </a:solidFill>
              </a:rPr>
              <a:t>협업 프로세스</a:t>
            </a:r>
            <a:endParaRPr lang="ko-KR" altLang="en-US" sz="3600" spc="-3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A7C5C7-39BA-1328-C018-3F232EA4A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E3BEE7-6CFE-07E6-2A40-FEE6E95E5F88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협업 프로세스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238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ABFA4-2DA2-DFE8-5201-B45F05EBCC0D}"/>
              </a:ext>
            </a:extLst>
          </p:cNvPr>
          <p:cNvSpPr txBox="1"/>
          <p:nvPr/>
        </p:nvSpPr>
        <p:spPr>
          <a:xfrm>
            <a:off x="1134835" y="2419203"/>
            <a:ext cx="105727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이클립스 내의 </a:t>
            </a:r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깃허브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 연동을 통한 자료 교환으로</a:t>
            </a:r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ko-KR" sz="4000" b="1" spc="-3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4000" b="1" spc="-300" dirty="0" err="1">
                <a:solidFill>
                  <a:schemeClr val="bg2">
                    <a:lumMod val="25000"/>
                  </a:schemeClr>
                </a:solidFill>
              </a:rPr>
              <a:t>브랜치</a:t>
            </a:r>
            <a:r>
              <a:rPr lang="ko-KR" altLang="en-US" sz="4000" b="1" spc="-300" dirty="0">
                <a:solidFill>
                  <a:schemeClr val="bg2">
                    <a:lumMod val="25000"/>
                  </a:schemeClr>
                </a:solidFill>
              </a:rPr>
              <a:t> 사용이 미숙하지만 이전과 비교하여 훨씬 수월하게 조원들간 자료 병합이 이루어짐 </a:t>
            </a:r>
          </a:p>
        </p:txBody>
      </p:sp>
    </p:spTree>
    <p:extLst>
      <p:ext uri="{BB962C8B-B14F-4D97-AF65-F5344CB8AC3E}">
        <p14:creationId xmlns:p14="http://schemas.microsoft.com/office/powerpoint/2010/main" val="261329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62A4-3553-C0F5-AF40-FC7637A6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메인 코딩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CD9B17-3148-8CDA-D074-11DC15C2F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9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3C7D8E-53E2-B343-93CE-191CC5A6B892}"/>
              </a:ext>
            </a:extLst>
          </p:cNvPr>
          <p:cNvSpPr/>
          <p:nvPr/>
        </p:nvSpPr>
        <p:spPr>
          <a:xfrm>
            <a:off x="3764164" y="-1"/>
            <a:ext cx="4076700" cy="6858001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프로젝트 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실행 및 수행과정</a:t>
            </a:r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en-US" altLang="ko-KR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pPr algn="ctr"/>
            <a:endParaRPr lang="ko-KR" altLang="en-US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730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0AA5BA-A9DF-57E0-1551-B98009AFAC5B}"/>
              </a:ext>
            </a:extLst>
          </p:cNvPr>
          <p:cNvSpPr txBox="1"/>
          <p:nvPr/>
        </p:nvSpPr>
        <p:spPr>
          <a:xfrm>
            <a:off x="811893" y="31058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B1CE4-10C1-4420-EAD3-D23AD3DAAE13}"/>
              </a:ext>
            </a:extLst>
          </p:cNvPr>
          <p:cNvSpPr txBox="1"/>
          <p:nvPr/>
        </p:nvSpPr>
        <p:spPr>
          <a:xfrm>
            <a:off x="996624" y="1167493"/>
            <a:ext cx="2785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</a:rPr>
              <a:t>L</a:t>
            </a:r>
            <a:r>
              <a:rPr lang="en-US" altLang="ko-KR" sz="7200" b="1" dirty="0">
                <a:solidFill>
                  <a:srgbClr val="00B0F0"/>
                </a:solidFill>
              </a:rPr>
              <a:t>o</a:t>
            </a:r>
            <a:r>
              <a:rPr lang="en-US" altLang="ko-KR" sz="7200" b="1" dirty="0">
                <a:solidFill>
                  <a:srgbClr val="0070C0"/>
                </a:solidFill>
              </a:rPr>
              <a:t>tt</a:t>
            </a:r>
            <a:r>
              <a:rPr lang="en-US" altLang="ko-KR" sz="7200" b="1" dirty="0">
                <a:solidFill>
                  <a:srgbClr val="92D050"/>
                </a:solidFill>
              </a:rPr>
              <a:t>o</a:t>
            </a:r>
            <a:endParaRPr lang="ko-KR" altLang="en-US" sz="7200" b="1" spc="-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923B41-98B3-937B-A4A8-867000062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08" y="89130"/>
            <a:ext cx="6033407" cy="6033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BA05C-E564-A2E2-94EB-6E9B99CD3049}"/>
              </a:ext>
            </a:extLst>
          </p:cNvPr>
          <p:cNvSpPr txBox="1"/>
          <p:nvPr/>
        </p:nvSpPr>
        <p:spPr>
          <a:xfrm>
            <a:off x="811892" y="3177590"/>
            <a:ext cx="212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주제 확인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666B0-43B3-7A78-2856-378BCAE8A21B}"/>
              </a:ext>
            </a:extLst>
          </p:cNvPr>
          <p:cNvSpPr txBox="1"/>
          <p:nvPr/>
        </p:nvSpPr>
        <p:spPr>
          <a:xfrm>
            <a:off x="811892" y="4199554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회의</a:t>
            </a:r>
            <a:r>
              <a:rPr lang="en-US" altLang="ko-KR" sz="3600" spc="-300" dirty="0"/>
              <a:t>, </a:t>
            </a:r>
            <a:r>
              <a:rPr lang="ko-KR" altLang="en-US" sz="3600" spc="-300" dirty="0"/>
              <a:t>의견공유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41430-B5F5-2787-522A-B12AB6E6A5CF}"/>
              </a:ext>
            </a:extLst>
          </p:cNvPr>
          <p:cNvSpPr txBox="1"/>
          <p:nvPr/>
        </p:nvSpPr>
        <p:spPr>
          <a:xfrm>
            <a:off x="811892" y="5221518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/>
              <a:t>구상안</a:t>
            </a:r>
            <a:r>
              <a:rPr lang="ko-KR" altLang="en-US" sz="3600" spc="-300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2861876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</TotalTime>
  <Words>245</Words>
  <Application>Microsoft Office PowerPoint</Application>
  <PresentationFormat>와이드스크린</PresentationFormat>
  <Paragraphs>108</Paragraphs>
  <Slides>24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Montserrat Black (제목)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코딩 담당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GGG</dc:creator>
  <cp:lastModifiedBy>GGG</cp:lastModifiedBy>
  <cp:revision>19</cp:revision>
  <dcterms:created xsi:type="dcterms:W3CDTF">2024-08-02T05:53:36Z</dcterms:created>
  <dcterms:modified xsi:type="dcterms:W3CDTF">2024-08-05T07:56:55Z</dcterms:modified>
</cp:coreProperties>
</file>